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59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CA0"/>
    <a:srgbClr val="76718E"/>
    <a:srgbClr val="B1AACB"/>
    <a:srgbClr val="756E89"/>
    <a:srgbClr val="439A90"/>
    <a:srgbClr val="008F84"/>
    <a:srgbClr val="42A07E"/>
    <a:srgbClr val="AFAB9B"/>
    <a:srgbClr val="EAA39E"/>
    <a:srgbClr val="5CA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82"/>
    <p:restoredTop sz="95226" autoAdjust="0"/>
  </p:normalViewPr>
  <p:slideViewPr>
    <p:cSldViewPr snapToGrid="0">
      <p:cViewPr varScale="1">
        <p:scale>
          <a:sx n="78" d="100"/>
          <a:sy n="7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75C2-78CB-3E4F-A470-6B645E287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B6CE2-9BCB-13C3-ABCB-CC8816EF5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DCFF3-1CE6-3CF7-6F29-EC1563B4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AC2-CA89-9643-B29C-4AA012CA2A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841B2-096C-D0AC-1F28-1FE83E4C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8CDC9-D96B-A113-DFD7-0F21B2B0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E73A-1856-4F44-905F-D50CB4DF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over/>
      </p:transition>
    </mc:Choice>
    <mc:Fallback xmlns="">
      <p:transition spd="slow" advClick="0" advTm="15000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48C1-F2A7-1B8F-B32D-3260E90B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4E0A3-EC00-86FB-0447-6A6C8CA2B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2AB05-9651-9232-0BF0-F384BDDD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AC2-CA89-9643-B29C-4AA012CA2A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90A49-AFF0-7D9E-A548-7717C298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D3F9A-9EC2-76E0-7B05-46270235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E73A-1856-4F44-905F-D50CB4DF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over/>
      </p:transition>
    </mc:Choice>
    <mc:Fallback xmlns="">
      <p:transition spd="slow" advClick="0" advTm="1500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FBE35-1A97-7C30-465C-F91297BDE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81AFF-9D20-31F4-1DF2-41B6CD651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6A4F5-E6CB-9F00-18E0-E47BA8CA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AC2-CA89-9643-B29C-4AA012CA2A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00B4A-8B28-1ADE-776A-87B3979B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E2B6C-B33C-67E5-9548-CCFBD664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E73A-1856-4F44-905F-D50CB4DF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8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over/>
      </p:transition>
    </mc:Choice>
    <mc:Fallback xmlns="">
      <p:transition spd="slow" advClick="0" advTm="15000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D370-6089-4F4A-AB81-B9E045664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005F-4F39-5B18-DF02-FE4E627BC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BCB4A-F1BC-6FDF-6EEA-1D295F0A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AC2-CA89-9643-B29C-4AA012CA2A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1C2C0-DDF3-F77D-453F-C4225639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FF38-9F06-E835-4751-9748C04F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E73A-1856-4F44-905F-D50CB4DF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0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over/>
      </p:transition>
    </mc:Choice>
    <mc:Fallback xmlns="">
      <p:transition spd="slow" advClick="0" advTm="15000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05AF1-8A1E-701D-473C-C0841297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B4984-AF94-770C-DB5A-DA860B22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068F3-E43C-BCA1-E766-C74C7FE3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AC2-CA89-9643-B29C-4AA012CA2A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FF5C0-6B1C-25E3-E743-0A933EB9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A6D86-65F2-674A-C358-ECB75A03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E73A-1856-4F44-905F-D50CB4DF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over/>
      </p:transition>
    </mc:Choice>
    <mc:Fallback xmlns="">
      <p:transition spd="slow" advClick="0" advTm="15000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2AAC0-0C94-AFA4-3133-5D427840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B3595-BD98-1472-E622-43C410831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A7089-AC22-790B-A531-CEFD09D3E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81956-4049-6D75-9CA4-108A9128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AC2-CA89-9643-B29C-4AA012CA2A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27301-3427-FF33-9B82-CE84E940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11336-660D-AB43-CA14-E9246FD6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E73A-1856-4F44-905F-D50CB4DF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over/>
      </p:transition>
    </mc:Choice>
    <mc:Fallback xmlns="">
      <p:transition spd="slow" advClick="0" advTm="15000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E85-1B28-192C-EF14-B4D2F7BB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0B100-0852-80FA-315C-C78CF77C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B8EEB-F689-2350-DC06-6E6F6CD15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C6F1F-E951-7D52-5B79-ED7BB5262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5EDE08-D243-50C7-4CCC-DA49319CC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50C10-21A1-86B1-802A-78C82DBC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AC2-CA89-9643-B29C-4AA012CA2A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CD4C01-1DC1-8C04-82D1-55716F04E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85200-BDAE-3A02-BE29-85825127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E73A-1856-4F44-905F-D50CB4DF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over/>
      </p:transition>
    </mc:Choice>
    <mc:Fallback xmlns="">
      <p:transition spd="slow" advClick="0" advTm="15000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EFF5E-169D-5069-99D6-4576BCDB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9951F-11E7-0908-D9F5-4BDB4103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AC2-CA89-9643-B29C-4AA012CA2A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F6809-C885-4068-881B-92ED1046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3AB15-D62D-EC39-17F5-11AA6F06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E73A-1856-4F44-905F-D50CB4DF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over/>
      </p:transition>
    </mc:Choice>
    <mc:Fallback xmlns="">
      <p:transition spd="slow" advClick="0" advTm="1500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30E708-9029-7C34-8036-B9BC8E03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AC2-CA89-9643-B29C-4AA012CA2A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A1EC0-AD34-1421-65ED-0D5D91A0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E1CD7-6BC1-C632-4B6A-461012FF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E73A-1856-4F44-905F-D50CB4DF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over/>
      </p:transition>
    </mc:Choice>
    <mc:Fallback xmlns="">
      <p:transition spd="slow" advClick="0" advTm="1500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A29D5-A697-9D51-0D89-D8FCA32B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25895-B977-53CE-9050-63965E4A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E82CE-E60B-AE1D-9845-10F03F3B7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1156D-E7E7-5546-1FCE-C137054F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AC2-CA89-9643-B29C-4AA012CA2A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1715E-1D4A-696C-752C-6C79EF01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47A4D-A135-0529-3595-5443FAE2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E73A-1856-4F44-905F-D50CB4DF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0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over/>
      </p:transition>
    </mc:Choice>
    <mc:Fallback xmlns="">
      <p:transition spd="slow" advClick="0" advTm="15000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1AD7-3E46-38D6-36BE-866E6F5A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E1852-D050-391C-92A6-FE1180484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0B2E1-99D9-5B07-ED3A-DA741974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5009E-847A-C639-65AE-618CF486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AC2-CA89-9643-B29C-4AA012CA2A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B364A-BB28-E7C4-BB8A-78209C7A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E20D6-045C-074B-C293-C81A9DCD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E73A-1856-4F44-905F-D50CB4DF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over/>
      </p:transition>
    </mc:Choice>
    <mc:Fallback xmlns="">
      <p:transition spd="slow" advClick="0" advTm="15000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7BB7C-23B6-E083-F720-211E7EB5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E24EC-F786-18CB-9E23-5B2FFD0FB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2D2D0-FE02-632F-0DE4-FA1D11B7A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B1AC2-CA89-9643-B29C-4AA012CA2A9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1D507-8D27-A259-FEF8-512E56FD8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FB84-C62D-DDB0-B70C-F128EF83E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E73A-1856-4F44-905F-D50CB4DF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6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over/>
      </p:transition>
    </mc:Choice>
    <mc:Fallback xmlns="">
      <p:transition spd="slow" advClick="0" advTm="15000">
        <p:cov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10.wdp"/><Relationship Id="rId2" Type="http://schemas.openxmlformats.org/officeDocument/2006/relationships/image" Target="../media/image9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3.png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19.pn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microsoft.com/office/2007/relationships/hdphoto" Target="../media/hdphoto2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20.wdp"/><Relationship Id="rId4" Type="http://schemas.microsoft.com/office/2007/relationships/hdphoto" Target="../media/hdphoto17.wdp"/><Relationship Id="rId9" Type="http://schemas.openxmlformats.org/officeDocument/2006/relationships/image" Target="../media/image26.png"/><Relationship Id="rId14" Type="http://schemas.microsoft.com/office/2007/relationships/hdphoto" Target="../media/hdphoto2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izmo4mentalhealth.org/adul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BCF08E3-2D00-0346-6FFA-6D8E8B8D2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"/>
            <a:ext cx="12193208" cy="6857321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61AC294D-FF54-9C96-CDD0-BD3EE6A10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5147" t="984" r="1016"/>
          <a:stretch/>
        </p:blipFill>
        <p:spPr>
          <a:xfrm>
            <a:off x="0" y="2251881"/>
            <a:ext cx="12192000" cy="48212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over/>
      </p:transition>
    </mc:Choice>
    <mc:Fallback xmlns="">
      <p:transition spd="slow" advClick="0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5FD713-8065-02B5-5BEB-364D50382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" y="0"/>
            <a:ext cx="12175121" cy="6858000"/>
          </a:xfrm>
          <a:prstGeom prst="rect">
            <a:avLst/>
          </a:prstGeom>
        </p:spPr>
      </p:pic>
      <p:pic>
        <p:nvPicPr>
          <p:cNvPr id="11" name="Picture 10" descr="Diagram, venn diagram&#10;&#10;Description automatically generated">
            <a:extLst>
              <a:ext uri="{FF2B5EF4-FFF2-40B4-BE49-F238E27FC236}">
                <a16:creationId xmlns:a16="http://schemas.microsoft.com/office/drawing/2014/main" id="{C8AA27AC-0F82-C5EB-CF2B-B79F5B1ED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36" b="91667" l="6982" r="92117">
                        <a14:foregroundMark x1="48649" y1="8036" x2="48649" y2="8036"/>
                        <a14:foregroundMark x1="7207" y1="48214" x2="7207" y2="48214"/>
                        <a14:foregroundMark x1="90541" y1="51488" x2="90541" y2="51488"/>
                        <a14:foregroundMark x1="50676" y1="91667" x2="50676" y2="91667"/>
                        <a14:foregroundMark x1="92117" y1="48214" x2="92117" y2="482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5057" y="1099152"/>
            <a:ext cx="2366636" cy="1790968"/>
          </a:xfrm>
          <a:prstGeom prst="rect">
            <a:avLst/>
          </a:prstGeom>
        </p:spPr>
      </p:pic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6796B4FF-B15F-E9B6-D67F-50A97B39002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07" r="89873">
                        <a14:foregroundMark x1="5907" y1="45789" x2="5907" y2="45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4747" y="-46172"/>
            <a:ext cx="2678141" cy="2147033"/>
          </a:xfrm>
          <a:prstGeom prst="rect">
            <a:avLst/>
          </a:prstGeom>
        </p:spPr>
      </p:pic>
      <p:pic>
        <p:nvPicPr>
          <p:cNvPr id="16" name="Picture 15" descr="Diagram, venn diagram&#10;&#10;Description automatically generated">
            <a:extLst>
              <a:ext uri="{FF2B5EF4-FFF2-40B4-BE49-F238E27FC236}">
                <a16:creationId xmlns:a16="http://schemas.microsoft.com/office/drawing/2014/main" id="{C65CC256-438D-49DB-0874-B27AAD4D107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35" b="92478" l="9848" r="89773">
                        <a14:foregroundMark x1="48864" y1="12389" x2="48864" y2="12389"/>
                        <a14:foregroundMark x1="47727" y1="92478" x2="47727" y2="92478"/>
                        <a14:foregroundMark x1="86364" y1="50000" x2="86364" y2="50000"/>
                        <a14:foregroundMark x1="87121" y1="50000" x2="87121" y2="50000"/>
                        <a14:foregroundMark x1="87121" y1="50000" x2="87121" y2="50000"/>
                        <a14:foregroundMark x1="86364" y1="53540" x2="86364" y2="53540"/>
                        <a14:foregroundMark x1="87121" y1="56195" x2="87121" y2="56195"/>
                        <a14:foregroundMark x1="88258" y1="52212" x2="88258" y2="52212"/>
                        <a14:foregroundMark x1="49621" y1="11062" x2="49621" y2="11062"/>
                        <a14:foregroundMark x1="49621" y1="9735" x2="49621" y2="9735"/>
                        <a14:foregroundMark x1="87121" y1="50000" x2="87121" y2="50000"/>
                        <a14:foregroundMark x1="88258" y1="50000" x2="88258" y2="50000"/>
                        <a14:foregroundMark x1="88258" y1="56195" x2="88258" y2="56195"/>
                        <a14:foregroundMark x1="87121" y1="50000" x2="87121" y2="50000"/>
                        <a14:foregroundMark x1="88258" y1="53540" x2="88258" y2="53540"/>
                        <a14:foregroundMark x1="89394" y1="53540" x2="89394" y2="535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3847" y="2622869"/>
            <a:ext cx="1437543" cy="1230624"/>
          </a:xfrm>
          <a:prstGeom prst="rect">
            <a:avLst/>
          </a:prstGeom>
        </p:spPr>
      </p:pic>
      <p:pic>
        <p:nvPicPr>
          <p:cNvPr id="19" name="Picture 18" descr="Diagram, venn diagram&#10;&#10;Description automatically generated">
            <a:extLst>
              <a:ext uri="{FF2B5EF4-FFF2-40B4-BE49-F238E27FC236}">
                <a16:creationId xmlns:a16="http://schemas.microsoft.com/office/drawing/2014/main" id="{100AF7B3-D3ED-56C7-96F7-8412B0294B3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915" b="91667" l="7087" r="92126">
                        <a14:foregroundMark x1="50394" y1="7906" x2="50394" y2="7906"/>
                        <a14:foregroundMark x1="48819" y1="5128" x2="48819" y2="5128"/>
                        <a14:foregroundMark x1="7480" y1="46795" x2="7480" y2="46795"/>
                        <a14:foregroundMark x1="89961" y1="45726" x2="89961" y2="45726"/>
                        <a14:foregroundMark x1="92126" y1="48077" x2="92126" y2="48077"/>
                        <a14:foregroundMark x1="50394" y1="91667" x2="50394" y2="91667"/>
                        <a14:backgroundMark x1="5906" y1="48718" x2="5906" y2="48718"/>
                        <a14:backgroundMark x1="5906" y1="46795" x2="5906" y2="46795"/>
                        <a14:backgroundMark x1="5906" y1="47436" x2="5906" y2="47436"/>
                        <a14:backgroundMark x1="5906" y1="47436" x2="5906" y2="47436"/>
                        <a14:backgroundMark x1="5906" y1="47436" x2="5906" y2="47436"/>
                        <a14:backgroundMark x1="5906" y1="48077" x2="5906" y2="48077"/>
                        <a14:backgroundMark x1="5512" y1="48718" x2="5512" y2="48718"/>
                        <a14:backgroundMark x1="5512" y1="48718" x2="5512" y2="48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652" y="3901190"/>
            <a:ext cx="2802540" cy="2581868"/>
          </a:xfrm>
          <a:prstGeom prst="rect">
            <a:avLst/>
          </a:prstGeom>
        </p:spPr>
      </p:pic>
      <p:pic>
        <p:nvPicPr>
          <p:cNvPr id="22" name="Picture 21" descr="Diagram, venn diagram&#10;&#10;Description automatically generated">
            <a:extLst>
              <a:ext uri="{FF2B5EF4-FFF2-40B4-BE49-F238E27FC236}">
                <a16:creationId xmlns:a16="http://schemas.microsoft.com/office/drawing/2014/main" id="{7302B142-57B5-B86D-7489-9BC9B999D6DC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89" b="94479" l="9524" r="92063">
                        <a14:foregroundMark x1="49735" y1="95092" x2="49735" y2="95092"/>
                        <a14:foregroundMark x1="90741" y1="57975" x2="90741" y2="57975"/>
                        <a14:foregroundMark x1="92328" y1="51840" x2="92328" y2="51840"/>
                        <a14:foregroundMark x1="55026" y1="8589" x2="55026" y2="85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1430" y="4227447"/>
            <a:ext cx="2011897" cy="173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cover/>
      </p:transition>
    </mc:Choice>
    <mc:Fallback xmlns="">
      <p:transition spd="slow" advClick="0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D5EF997C-14D5-FA98-FCE0-D982E23C6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295" y="7377"/>
            <a:ext cx="12396295" cy="6971021"/>
          </a:xfrm>
          <a:prstGeom prst="rect">
            <a:avLst/>
          </a:prstGeom>
        </p:spPr>
      </p:pic>
      <p:pic>
        <p:nvPicPr>
          <p:cNvPr id="7" name="Picture 6" descr="A white circular object with black text&#10;&#10;Description automatically generated with low confidence">
            <a:extLst>
              <a:ext uri="{FF2B5EF4-FFF2-40B4-BE49-F238E27FC236}">
                <a16:creationId xmlns:a16="http://schemas.microsoft.com/office/drawing/2014/main" id="{04406EFA-7CD1-2836-7341-B7A432CD87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4" b="90948" l="4396" r="91209">
                        <a14:foregroundMark x1="44505" y1="10776" x2="44505" y2="10776"/>
                        <a14:foregroundMark x1="44505" y1="9914" x2="44505" y2="9914"/>
                        <a14:foregroundMark x1="87363" y1="47414" x2="87363" y2="47414"/>
                        <a14:foregroundMark x1="88462" y1="47414" x2="88462" y2="47414"/>
                        <a14:foregroundMark x1="40659" y1="91810" x2="40659" y2="91810"/>
                        <a14:foregroundMark x1="4396" y1="60345" x2="4396" y2="60345"/>
                        <a14:foregroundMark x1="89011" y1="52155" x2="89011" y2="52155"/>
                        <a14:foregroundMark x1="91209" y1="51293" x2="91209" y2="512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782" y="1268812"/>
            <a:ext cx="1304098" cy="1662367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27EA3CD-1274-5E50-E2CF-2403293A9DC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2157" l="6061" r="93182">
                        <a14:foregroundMark x1="6061" y1="49020" x2="6061" y2="49020"/>
                        <a14:foregroundMark x1="89773" y1="54902" x2="89773" y2="54902"/>
                        <a14:foregroundMark x1="92424" y1="54902" x2="92424" y2="54902"/>
                        <a14:foregroundMark x1="54924" y1="92157" x2="54924" y2="92157"/>
                        <a14:foregroundMark x1="93182" y1="52451" x2="93182" y2="52451"/>
                        <a14:foregroundMark x1="49242" y1="9804" x2="49242" y2="98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0225" y="5070847"/>
            <a:ext cx="1972290" cy="1524042"/>
          </a:xfrm>
          <a:prstGeom prst="rect">
            <a:avLst/>
          </a:prstGeom>
        </p:spPr>
      </p:pic>
      <p:pic>
        <p:nvPicPr>
          <p:cNvPr id="12" name="Picture 11" descr="A white circular object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8EB59C5A-984D-AF91-849E-537D832EED3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28" b="91667" l="1124" r="92135">
                        <a14:foregroundMark x1="2247" y1="52083" x2="2247" y2="52083"/>
                        <a14:foregroundMark x1="48876" y1="91667" x2="48876" y2="91667"/>
                        <a14:foregroundMark x1="88764" y1="55556" x2="88764" y2="55556"/>
                        <a14:foregroundMark x1="89888" y1="54167" x2="89888" y2="54167"/>
                        <a14:foregroundMark x1="91011" y1="54167" x2="91011" y2="54167"/>
                        <a14:foregroundMark x1="92135" y1="50694" x2="92135" y2="506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2999" y="594300"/>
            <a:ext cx="1274927" cy="1031402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0DEF687E-19C2-D534-2C1C-D5A755BA2371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82" b="93561" l="4217" r="95482">
                        <a14:foregroundMark x1="42169" y1="42424" x2="42169" y2="42424"/>
                        <a14:foregroundMark x1="22892" y1="42424" x2="22892" y2="42424"/>
                        <a14:foregroundMark x1="34337" y1="35227" x2="34337" y2="35227"/>
                        <a14:foregroundMark x1="40663" y1="35227" x2="40663" y2="35227"/>
                        <a14:foregroundMark x1="40663" y1="37879" x2="40663" y2="43182"/>
                        <a14:foregroundMark x1="40663" y1="47727" x2="40663" y2="47727"/>
                        <a14:foregroundMark x1="40663" y1="54924" x2="40663" y2="54924"/>
                        <a14:foregroundMark x1="37952" y1="58712" x2="37952" y2="58712"/>
                        <a14:foregroundMark x1="30723" y1="59470" x2="30723" y2="59470"/>
                        <a14:foregroundMark x1="23494" y1="54924" x2="23494" y2="54924"/>
                        <a14:foregroundMark x1="22892" y1="54167" x2="22892" y2="54167"/>
                        <a14:foregroundMark x1="22892" y1="46970" x2="22892" y2="46970"/>
                        <a14:foregroundMark x1="25000" y1="44318" x2="25000" y2="44318"/>
                        <a14:foregroundMark x1="25602" y1="44318" x2="25602" y2="44318"/>
                        <a14:foregroundMark x1="32831" y1="45076" x2="32831" y2="45076"/>
                        <a14:foregroundMark x1="32831" y1="45076" x2="32831" y2="45076"/>
                        <a14:foregroundMark x1="40060" y1="47727" x2="40060" y2="47727"/>
                        <a14:foregroundMark x1="46386" y1="52273" x2="46386" y2="52273"/>
                        <a14:foregroundMark x1="57831" y1="57576" x2="57831" y2="57576"/>
                        <a14:foregroundMark x1="65663" y1="58712" x2="65663" y2="58712"/>
                        <a14:foregroundMark x1="71988" y1="54167" x2="71988" y2="54167"/>
                        <a14:foregroundMark x1="74096" y1="48864" x2="74096" y2="48864"/>
                        <a14:foregroundMark x1="74096" y1="43182" x2="74096" y2="43182"/>
                        <a14:foregroundMark x1="71988" y1="34470" x2="71988" y2="34470"/>
                        <a14:foregroundMark x1="72590" y1="23864" x2="72590" y2="23864"/>
                        <a14:foregroundMark x1="63554" y1="19318" x2="63554" y2="19318"/>
                        <a14:foregroundMark x1="48494" y1="12879" x2="48494" y2="12879"/>
                        <a14:foregroundMark x1="43675" y1="12121" x2="43675" y2="12121"/>
                        <a14:foregroundMark x1="37952" y1="12121" x2="37952" y2="12121"/>
                        <a14:foregroundMark x1="31325" y1="14773" x2="31325" y2="14773"/>
                        <a14:foregroundMark x1="22892" y1="18182" x2="20181" y2="23864"/>
                        <a14:foregroundMark x1="15663" y1="26515" x2="15663" y2="26515"/>
                        <a14:foregroundMark x1="9337" y1="37121" x2="9337" y2="37121"/>
                        <a14:foregroundMark x1="7229" y1="42424" x2="7229" y2="42424"/>
                        <a14:foregroundMark x1="6627" y1="47727" x2="6627" y2="47727"/>
                        <a14:foregroundMark x1="4518" y1="59470" x2="4518" y2="59470"/>
                        <a14:foregroundMark x1="5120" y1="62879" x2="5120" y2="62879"/>
                        <a14:foregroundMark x1="36446" y1="87879" x2="36446" y2="87879"/>
                        <a14:foregroundMark x1="32229" y1="81061" x2="32229" y2="81061"/>
                        <a14:foregroundMark x1="30120" y1="81061" x2="30120" y2="81061"/>
                        <a14:foregroundMark x1="34940" y1="84470" x2="34940" y2="84470"/>
                        <a14:foregroundMark x1="50602" y1="89015" x2="50602" y2="89015"/>
                        <a14:foregroundMark x1="47892" y1="93561" x2="47892" y2="93561"/>
                        <a14:foregroundMark x1="43675" y1="94318" x2="43675" y2="94318"/>
                        <a14:foregroundMark x1="89157" y1="70076" x2="89157" y2="70076"/>
                        <a14:foregroundMark x1="88253" y1="67424" x2="88253" y2="67424"/>
                        <a14:foregroundMark x1="89759" y1="65530" x2="89759" y2="65530"/>
                        <a14:foregroundMark x1="92470" y1="56061" x2="92470" y2="56061"/>
                        <a14:foregroundMark x1="93976" y1="49621" x2="93976" y2="49621"/>
                        <a14:foregroundMark x1="95482" y1="53030" x2="95482" y2="53030"/>
                        <a14:foregroundMark x1="46988" y1="5682" x2="46988" y2="56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850" y="1727542"/>
            <a:ext cx="2439218" cy="1939619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90D92BE3-36A0-BB86-A00C-06BDD1D23F92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89881" l="6250" r="94375">
                        <a14:foregroundMark x1="51250" y1="10119" x2="51250" y2="10119"/>
                        <a14:foregroundMark x1="89375" y1="51190" x2="89375" y2="51190"/>
                        <a14:foregroundMark x1="91250" y1="51190" x2="91250" y2="51190"/>
                        <a14:foregroundMark x1="6250" y1="50000" x2="6250" y2="50000"/>
                        <a14:foregroundMark x1="92500" y1="49405" x2="92500" y2="49405"/>
                        <a14:foregroundMark x1="94375" y1="49405" x2="94375" y2="49405"/>
                        <a14:backgroundMark x1="5000" y1="51190" x2="5000" y2="51190"/>
                        <a14:backgroundMark x1="5000" y1="51190" x2="5000" y2="51190"/>
                        <a14:backgroundMark x1="5000" y1="50595" x2="5000" y2="50595"/>
                        <a14:backgroundMark x1="5000" y1="50595" x2="5000" y2="50595"/>
                        <a14:backgroundMark x1="5000" y1="51190" x2="5000" y2="51190"/>
                        <a14:backgroundMark x1="5000" y1="51190" x2="5000" y2="51190"/>
                        <a14:backgroundMark x1="5625" y1="51190" x2="5625" y2="51190"/>
                        <a14:backgroundMark x1="5625" y1="50595" x2="5625" y2="505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650" y="4262302"/>
            <a:ext cx="1238379" cy="1300297"/>
          </a:xfrm>
          <a:prstGeom prst="rect">
            <a:avLst/>
          </a:prstGeom>
        </p:spPr>
      </p:pic>
      <p:pic>
        <p:nvPicPr>
          <p:cNvPr id="21" name="Picture 20" descr="Diagram, venn diagram&#10;&#10;Description automatically generated">
            <a:extLst>
              <a:ext uri="{FF2B5EF4-FFF2-40B4-BE49-F238E27FC236}">
                <a16:creationId xmlns:a16="http://schemas.microsoft.com/office/drawing/2014/main" id="{C7693BA6-C9D9-C857-6BFA-6CD5C7B4D07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02" b="93590" l="1282" r="91026">
                        <a14:foregroundMark x1="46154" y1="94017" x2="46154" y2="94017"/>
                        <a14:foregroundMark x1="1923" y1="55983" x2="1923" y2="55983"/>
                        <a14:foregroundMark x1="86538" y1="54274" x2="86538" y2="54274"/>
                        <a14:foregroundMark x1="89744" y1="54274" x2="89744" y2="54274"/>
                        <a14:foregroundMark x1="91026" y1="53419" x2="91026" y2="53419"/>
                      </a14:backgroundRemoval>
                    </a14:imgEffect>
                  </a14:imgLayer>
                </a14:imgProps>
              </a:ext>
            </a:extLst>
          </a:blip>
          <a:srcRect l="4012" r="4012"/>
          <a:stretch/>
        </p:blipFill>
        <p:spPr>
          <a:xfrm>
            <a:off x="2705101" y="4263914"/>
            <a:ext cx="992932" cy="1619342"/>
          </a:xfrm>
          <a:prstGeom prst="rect">
            <a:avLst/>
          </a:prstGeom>
        </p:spPr>
      </p:pic>
      <p:pic>
        <p:nvPicPr>
          <p:cNvPr id="25" name="Picture 24" descr="Diagram, venn diagram&#10;&#10;Description automatically generated">
            <a:extLst>
              <a:ext uri="{FF2B5EF4-FFF2-40B4-BE49-F238E27FC236}">
                <a16:creationId xmlns:a16="http://schemas.microsoft.com/office/drawing/2014/main" id="{6DC78326-E863-9E02-17DD-8E909840F5FF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350" b="89431" l="0" r="94059">
                        <a14:foregroundMark x1="495" y1="47561" x2="495" y2="47561"/>
                        <a14:foregroundMark x1="40099" y1="10163" x2="40099" y2="10163"/>
                        <a14:foregroundMark x1="46040" y1="9350" x2="46040" y2="9350"/>
                        <a14:foregroundMark x1="90099" y1="45528" x2="90099" y2="45528"/>
                        <a14:foregroundMark x1="92574" y1="48374" x2="92574" y2="48374"/>
                        <a14:foregroundMark x1="92574" y1="48374" x2="92574" y2="48374"/>
                        <a14:foregroundMark x1="94059" y1="48374" x2="94059" y2="483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7720" y="3076563"/>
            <a:ext cx="1445465" cy="17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over/>
      </p:transition>
    </mc:Choice>
    <mc:Fallback xmlns="">
      <p:transition spd="slow" advClick="0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284F1B5-D8A8-C372-2EA4-B7FB91FC7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8E2E8D0-E76B-E5E5-8D2B-4D808A3AE6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90" b="96795" l="6688" r="94586">
                        <a14:foregroundMark x1="47452" y1="10577" x2="47452" y2="10577"/>
                        <a14:foregroundMark x1="48726" y1="9295" x2="48726" y2="9295"/>
                        <a14:foregroundMark x1="46815" y1="8013" x2="46815" y2="8013"/>
                        <a14:foregroundMark x1="48089" y1="6090" x2="48089" y2="6090"/>
                        <a14:foregroundMark x1="6688" y1="47756" x2="6688" y2="47756"/>
                        <a14:foregroundMark x1="50637" y1="91346" x2="50637" y2="91346"/>
                        <a14:foregroundMark x1="49363" y1="97115" x2="49363" y2="97115"/>
                        <a14:foregroundMark x1="87580" y1="50962" x2="87580" y2="50962"/>
                        <a14:foregroundMark x1="89490" y1="50962" x2="89490" y2="50962"/>
                        <a14:foregroundMark x1="92038" y1="50962" x2="92038" y2="50962"/>
                        <a14:foregroundMark x1="93312" y1="50962" x2="93312" y2="50962"/>
                        <a14:foregroundMark x1="93949" y1="52885" x2="93949" y2="52885"/>
                        <a14:foregroundMark x1="93949" y1="52885" x2="93949" y2="52885"/>
                        <a14:foregroundMark x1="94586" y1="48397" x2="94586" y2="483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823" y="1186347"/>
            <a:ext cx="1993900" cy="1981200"/>
          </a:xfrm>
          <a:prstGeom prst="rect">
            <a:avLst/>
          </a:prstGeom>
        </p:spPr>
      </p:pic>
      <p:pic>
        <p:nvPicPr>
          <p:cNvPr id="7" name="Picture 6" descr="Diagram, venn diagram&#10;&#10;Description automatically generated">
            <a:extLst>
              <a:ext uri="{FF2B5EF4-FFF2-40B4-BE49-F238E27FC236}">
                <a16:creationId xmlns:a16="http://schemas.microsoft.com/office/drawing/2014/main" id="{9FD228DD-4CE6-5283-AD89-C0179FA9EA2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3" b="89943" l="8077" r="93462">
                        <a14:foregroundMark x1="8077" y1="46264" x2="8077" y2="46264"/>
                        <a14:foregroundMark x1="87308" y1="45690" x2="87308" y2="45690"/>
                        <a14:foregroundMark x1="89615" y1="45690" x2="89615" y2="45690"/>
                        <a14:foregroundMark x1="91923" y1="45690" x2="91923" y2="45690"/>
                        <a14:foregroundMark x1="93462" y1="46839" x2="93462" y2="468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0902" y="4515558"/>
            <a:ext cx="1651000" cy="2209800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565FC8-412D-E19C-15E9-5F7BB2E590F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50" b="93496" l="6563" r="94063">
                        <a14:foregroundMark x1="6563" y1="52439" x2="6563" y2="52439"/>
                        <a14:foregroundMark x1="48438" y1="93902" x2="48438" y2="93902"/>
                        <a14:foregroundMark x1="92188" y1="54878" x2="92188" y2="54878"/>
                        <a14:foregroundMark x1="94063" y1="52439" x2="94063" y2="524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9719" y="2127418"/>
            <a:ext cx="2032000" cy="1562100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DE8A68-355A-BEE8-8F5E-4CB49EC22F58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45" b="91371" l="6630" r="93923">
                        <a14:foregroundMark x1="7182" y1="47716" x2="7182" y2="47716"/>
                        <a14:foregroundMark x1="46409" y1="10152" x2="46409" y2="10152"/>
                        <a14:foregroundMark x1="88398" y1="50254" x2="88398" y2="50254"/>
                        <a14:foregroundMark x1="87845" y1="53807" x2="87845" y2="53807"/>
                        <a14:foregroundMark x1="89503" y1="56345" x2="89503" y2="56345"/>
                        <a14:foregroundMark x1="91160" y1="53299" x2="91160" y2="53299"/>
                        <a14:foregroundMark x1="91713" y1="52284" x2="91713" y2="52284"/>
                        <a14:foregroundMark x1="93923" y1="51269" x2="93923" y2="51269"/>
                        <a14:foregroundMark x1="50829" y1="91371" x2="50829" y2="913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6373" y="4065656"/>
            <a:ext cx="2298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8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over/>
      </p:transition>
    </mc:Choice>
    <mc:Fallback xmlns="">
      <p:transition spd="slow" advClick="0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94441D7-806B-D616-BDA3-0F46C0118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" y="-25400"/>
            <a:ext cx="12332986" cy="6946900"/>
          </a:xfrm>
          <a:prstGeom prst="rect">
            <a:avLst/>
          </a:prstGeom>
        </p:spPr>
      </p:pic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F7958836-98A6-D391-45E6-88A228DD0F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1" b="96371" l="3261" r="95109">
                        <a14:foregroundMark x1="10870" y1="29032" x2="10870" y2="29032"/>
                        <a14:foregroundMark x1="19022" y1="33065" x2="19022" y2="33065"/>
                        <a14:foregroundMark x1="17391" y1="33871" x2="17391" y2="33871"/>
                        <a14:foregroundMark x1="15217" y1="35484" x2="15217" y2="35484"/>
                        <a14:foregroundMark x1="12500" y1="41129" x2="12500" y2="41129"/>
                        <a14:foregroundMark x1="11413" y1="47581" x2="11413" y2="47581"/>
                        <a14:foregroundMark x1="8696" y1="50000" x2="8696" y2="50000"/>
                        <a14:foregroundMark x1="9239" y1="46774" x2="9239" y2="46774"/>
                        <a14:foregroundMark x1="9239" y1="42742" x2="9239" y2="42742"/>
                        <a14:foregroundMark x1="48370" y1="9677" x2="48370" y2="9677"/>
                        <a14:foregroundMark x1="3261" y1="50806" x2="3261" y2="50806"/>
                        <a14:foregroundMark x1="50543" y1="84677" x2="50543" y2="84677"/>
                        <a14:foregroundMark x1="53261" y1="85484" x2="53261" y2="85484"/>
                        <a14:foregroundMark x1="48913" y1="96774" x2="48913" y2="96774"/>
                        <a14:foregroundMark x1="88043" y1="58871" x2="88043" y2="58871"/>
                        <a14:foregroundMark x1="91304" y1="55645" x2="91304" y2="55645"/>
                        <a14:foregroundMark x1="93478" y1="54839" x2="93478" y2="54839"/>
                        <a14:foregroundMark x1="95109" y1="54839" x2="95109" y2="548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817" y="5283200"/>
            <a:ext cx="2336800" cy="1574800"/>
          </a:xfrm>
          <a:prstGeom prst="rect">
            <a:avLst/>
          </a:prstGeom>
        </p:spPr>
      </p:pic>
      <p:pic>
        <p:nvPicPr>
          <p:cNvPr id="10" name="Picture 9" descr="Diagram, venn diagram&#10;&#10;Description automatically generated">
            <a:extLst>
              <a:ext uri="{FF2B5EF4-FFF2-40B4-BE49-F238E27FC236}">
                <a16:creationId xmlns:a16="http://schemas.microsoft.com/office/drawing/2014/main" id="{0FE54500-2FDA-2C81-1E6C-992B4F4F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93750" l="2410" r="92169">
                        <a14:foregroundMark x1="44578" y1="7500" x2="44578" y2="7500"/>
                        <a14:foregroundMark x1="84337" y1="51250" x2="84337" y2="51250"/>
                        <a14:foregroundMark x1="86747" y1="51250" x2="86747" y2="51250"/>
                        <a14:foregroundMark x1="87952" y1="43750" x2="87952" y2="43750"/>
                        <a14:foregroundMark x1="87952" y1="51250" x2="87952" y2="51250"/>
                        <a14:foregroundMark x1="90361" y1="50000" x2="90361" y2="50000"/>
                        <a14:foregroundMark x1="48193" y1="3750" x2="48193" y2="3750"/>
                        <a14:foregroundMark x1="92169" y1="46875" x2="92169" y2="46875"/>
                        <a14:backgroundMark x1="1807" y1="46875" x2="1807" y2="46875"/>
                        <a14:backgroundMark x1="1807" y1="46875" x2="1807" y2="46875"/>
                        <a14:backgroundMark x1="1205" y1="46250" x2="1205" y2="46250"/>
                        <a14:backgroundMark x1="39759" y1="95000" x2="39759" y2="95000"/>
                        <a14:backgroundMark x1="39759" y1="95000" x2="39759" y2="95000"/>
                        <a14:backgroundMark x1="39759" y1="95000" x2="39759" y2="95000"/>
                        <a14:backgroundMark x1="39157" y1="95625" x2="39157" y2="95625"/>
                        <a14:backgroundMark x1="39759" y1="95625" x2="39759" y2="95625"/>
                        <a14:backgroundMark x1="39759" y1="95625" x2="39759" y2="95625"/>
                        <a14:backgroundMark x1="40964" y1="95000" x2="40964" y2="95000"/>
                        <a14:backgroundMark x1="40361" y1="95000" x2="40361" y2="95000"/>
                        <a14:backgroundMark x1="39759" y1="94375" x2="39759" y2="94375"/>
                        <a14:backgroundMark x1="40964" y1="94375" x2="40964" y2="94375"/>
                        <a14:backgroundMark x1="40361" y1="94375" x2="40361" y2="94375"/>
                        <a14:backgroundMark x1="39759" y1="94375" x2="39759" y2="94375"/>
                        <a14:backgroundMark x1="39759" y1="93750" x2="39759" y2="9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9991" y="4138322"/>
            <a:ext cx="1054100" cy="1016000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BD279F62-9352-DE2A-40A0-18CFD4E0A40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95" b="91234" l="3911" r="96089">
                        <a14:foregroundMark x1="49162" y1="8117" x2="49162" y2="8117"/>
                        <a14:foregroundMark x1="46927" y1="5519" x2="46927" y2="5519"/>
                        <a14:foregroundMark x1="88268" y1="43831" x2="88268" y2="43831"/>
                        <a14:foregroundMark x1="88827" y1="43831" x2="88827" y2="43831"/>
                        <a14:foregroundMark x1="91061" y1="45779" x2="91061" y2="45779"/>
                        <a14:foregroundMark x1="92179" y1="47078" x2="92179" y2="47078"/>
                        <a14:foregroundMark x1="94972" y1="48377" x2="94972" y2="48377"/>
                        <a14:foregroundMark x1="45810" y1="91883" x2="45810" y2="91883"/>
                        <a14:foregroundMark x1="10056" y1="65909" x2="10056" y2="65909"/>
                        <a14:foregroundMark x1="3911" y1="50974" x2="3911" y2="50974"/>
                        <a14:foregroundMark x1="96089" y1="50974" x2="96089" y2="509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321" y="4716109"/>
            <a:ext cx="2273300" cy="1955800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CC3ECE24-525E-D498-70C9-69F34487D0B9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81" b="95509" l="4808" r="96154">
                        <a14:foregroundMark x1="7212" y1="44012" x2="7212" y2="44012"/>
                        <a14:foregroundMark x1="20192" y1="30838" x2="20192" y2="30838"/>
                        <a14:foregroundMark x1="29808" y1="29641" x2="29808" y2="29641"/>
                        <a14:foregroundMark x1="33654" y1="30240" x2="33654" y2="30240"/>
                        <a14:foregroundMark x1="34615" y1="32036" x2="34615" y2="32036"/>
                        <a14:foregroundMark x1="28365" y1="33234" x2="28365" y2="33234"/>
                        <a14:foregroundMark x1="20192" y1="32036" x2="20192" y2="32036"/>
                        <a14:foregroundMark x1="20192" y1="32036" x2="20192" y2="32036"/>
                        <a14:foregroundMark x1="20192" y1="32036" x2="20192" y2="32036"/>
                        <a14:foregroundMark x1="15865" y1="32635" x2="15865" y2="32635"/>
                        <a14:foregroundMark x1="15385" y1="33832" x2="15385" y2="33832"/>
                        <a14:foregroundMark x1="12500" y1="36228" x2="12500" y2="36228"/>
                        <a14:foregroundMark x1="10096" y1="39820" x2="10096" y2="39820"/>
                        <a14:foregroundMark x1="8654" y1="42814" x2="8654" y2="42814"/>
                        <a14:foregroundMark x1="7212" y1="44012" x2="7212" y2="44012"/>
                        <a14:foregroundMark x1="5288" y1="44012" x2="5288" y2="44012"/>
                        <a14:foregroundMark x1="5288" y1="45210" x2="5288" y2="45210"/>
                        <a14:foregroundMark x1="6731" y1="47006" x2="6731" y2="47006"/>
                        <a14:foregroundMark x1="7212" y1="47006" x2="7212" y2="47006"/>
                        <a14:foregroundMark x1="8173" y1="47605" x2="8173" y2="47605"/>
                        <a14:foregroundMark x1="9135" y1="48204" x2="9135" y2="48204"/>
                        <a14:foregroundMark x1="12981" y1="50599" x2="12981" y2="50599"/>
                        <a14:foregroundMark x1="16346" y1="51796" x2="16346" y2="51796"/>
                        <a14:foregroundMark x1="19712" y1="52994" x2="19712" y2="52994"/>
                        <a14:foregroundMark x1="17788" y1="54192" x2="17788" y2="54192"/>
                        <a14:foregroundMark x1="16346" y1="55988" x2="16346" y2="55988"/>
                        <a14:foregroundMark x1="14423" y1="59581" x2="14423" y2="59581"/>
                        <a14:foregroundMark x1="12981" y1="62575" x2="12981" y2="62575"/>
                        <a14:foregroundMark x1="12500" y1="62575" x2="12500" y2="62575"/>
                        <a14:foregroundMark x1="12981" y1="54790" x2="12981" y2="54790"/>
                        <a14:foregroundMark x1="15385" y1="50000" x2="17788" y2="48802"/>
                        <a14:foregroundMark x1="21635" y1="44611" x2="21635" y2="44611"/>
                        <a14:foregroundMark x1="24038" y1="28443" x2="24038" y2="28443"/>
                        <a14:foregroundMark x1="21154" y1="26647" x2="21154" y2="26647"/>
                        <a14:foregroundMark x1="17788" y1="27844" x2="17788" y2="27844"/>
                        <a14:foregroundMark x1="15865" y1="28443" x2="15865" y2="28443"/>
                        <a14:foregroundMark x1="22115" y1="24850" x2="22115" y2="24850"/>
                        <a14:foregroundMark x1="19231" y1="23653" x2="19231" y2="23653"/>
                        <a14:foregroundMark x1="14904" y1="24251" x2="14904" y2="24251"/>
                        <a14:foregroundMark x1="22115" y1="20060" x2="22115" y2="20060"/>
                        <a14:foregroundMark x1="32212" y1="21856" x2="32212" y2="21856"/>
                        <a14:foregroundMark x1="43269" y1="20060" x2="43269" y2="20060"/>
                        <a14:foregroundMark x1="54327" y1="16467" x2="54327" y2="16467"/>
                        <a14:foregroundMark x1="83173" y1="33234" x2="83173" y2="33234"/>
                        <a14:foregroundMark x1="81731" y1="24850" x2="81731" y2="24850"/>
                        <a14:foregroundMark x1="83654" y1="34431" x2="83654" y2="34431"/>
                        <a14:foregroundMark x1="87500" y1="48204" x2="87500" y2="48204"/>
                        <a14:foregroundMark x1="89904" y1="47006" x2="89904" y2="47006"/>
                        <a14:foregroundMark x1="91346" y1="43413" x2="91346" y2="43413"/>
                        <a14:foregroundMark x1="89423" y1="41617" x2="89423" y2="41617"/>
                        <a14:foregroundMark x1="89904" y1="48802" x2="89904" y2="48802"/>
                        <a14:foregroundMark x1="89423" y1="55988" x2="89423" y2="55988"/>
                        <a14:foregroundMark x1="88942" y1="58982" x2="88942" y2="58982"/>
                        <a14:foregroundMark x1="86538" y1="61377" x2="86538" y2="61377"/>
                        <a14:foregroundMark x1="81250" y1="66168" x2="81250" y2="66168"/>
                        <a14:foregroundMark x1="76923" y1="71557" x2="76923" y2="71557"/>
                        <a14:foregroundMark x1="93750" y1="48802" x2="93750" y2="48802"/>
                        <a14:foregroundMark x1="48558" y1="9880" x2="48558" y2="9880"/>
                        <a14:foregroundMark x1="43750" y1="90719" x2="43750" y2="90719"/>
                        <a14:foregroundMark x1="46635" y1="95509" x2="46635" y2="95509"/>
                        <a14:foregroundMark x1="96154" y1="51796" x2="96154" y2="51796"/>
                        <a14:backgroundMark x1="46154" y1="96108" x2="46154" y2="96108"/>
                        <a14:backgroundMark x1="46394" y1="96407" x2="46394" y2="96407"/>
                        <a14:backgroundMark x1="46635" y1="96407" x2="46635" y2="96407"/>
                        <a14:backgroundMark x1="46394" y1="96108" x2="46394" y2="96108"/>
                        <a14:backgroundMark x1="46154" y1="96108" x2="46154" y2="96108"/>
                        <a14:backgroundMark x1="46394" y1="95808" x2="46394" y2="95808"/>
                        <a14:backgroundMark x1="46635" y1="96108" x2="46635" y2="96108"/>
                        <a14:backgroundMark x1="46635" y1="95808" x2="46635" y2="958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21" y="1896745"/>
            <a:ext cx="2641600" cy="2120900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8CAB0F61-007A-00E3-9A74-63B150EE4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07" b="95902" l="2133" r="96445">
                        <a14:foregroundMark x1="7346" y1="45082" x2="7346" y2="45082"/>
                        <a14:foregroundMark x1="40521" y1="79508" x2="40521" y2="79508"/>
                        <a14:foregroundMark x1="89810" y1="57377" x2="89810" y2="57377"/>
                        <a14:foregroundMark x1="91706" y1="53279" x2="91706" y2="53279"/>
                        <a14:foregroundMark x1="94550" y1="53279" x2="94550" y2="53279"/>
                        <a14:foregroundMark x1="96445" y1="52459" x2="96445" y2="52459"/>
                        <a14:foregroundMark x1="96919" y1="53279" x2="96919" y2="53279"/>
                        <a14:foregroundMark x1="56161" y1="88525" x2="56161" y2="88525"/>
                        <a14:foregroundMark x1="2133" y1="51639" x2="2133" y2="51639"/>
                        <a14:foregroundMark x1="47630" y1="95902" x2="47630" y2="959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1350" y="306988"/>
            <a:ext cx="2679700" cy="1549400"/>
          </a:xfrm>
          <a:prstGeom prst="rect">
            <a:avLst/>
          </a:prstGeom>
        </p:spPr>
      </p:pic>
      <p:pic>
        <p:nvPicPr>
          <p:cNvPr id="19" name="Picture 18" descr="Diagram, venn diagram&#10;&#10;Description automatically generated">
            <a:extLst>
              <a:ext uri="{FF2B5EF4-FFF2-40B4-BE49-F238E27FC236}">
                <a16:creationId xmlns:a16="http://schemas.microsoft.com/office/drawing/2014/main" id="{8465CB8D-A89E-A67C-C831-A43A3A974673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94" b="97785" l="3448" r="93966">
                        <a14:foregroundMark x1="6034" y1="56962" x2="6034" y2="56962"/>
                        <a14:foregroundMark x1="49138" y1="93038" x2="49138" y2="93038"/>
                        <a14:foregroundMark x1="50000" y1="98101" x2="50000" y2="98101"/>
                        <a14:foregroundMark x1="86207" y1="62658" x2="86207" y2="62658"/>
                        <a14:foregroundMark x1="87069" y1="62658" x2="87069" y2="62658"/>
                        <a14:foregroundMark x1="86207" y1="53797" x2="86207" y2="53797"/>
                        <a14:foregroundMark x1="81034" y1="39241" x2="81034" y2="39241"/>
                        <a14:foregroundMark x1="84483" y1="41139" x2="84483" y2="41139"/>
                        <a14:foregroundMark x1="84483" y1="41772" x2="84483" y2="41772"/>
                        <a14:foregroundMark x1="85345" y1="45570" x2="85345" y2="45570"/>
                        <a14:foregroundMark x1="86207" y1="50633" x2="86207" y2="50633"/>
                        <a14:foregroundMark x1="88793" y1="55063" x2="88793" y2="55063"/>
                        <a14:foregroundMark x1="89655" y1="62658" x2="89655" y2="62658"/>
                        <a14:foregroundMark x1="92241" y1="55063" x2="92241" y2="55063"/>
                        <a14:foregroundMark x1="93966" y1="57595" x2="93966" y2="57595"/>
                        <a14:backgroundMark x1="4741" y1="57278" x2="4741" y2="57278"/>
                        <a14:backgroundMark x1="4741" y1="57278" x2="4741" y2="57278"/>
                        <a14:backgroundMark x1="4741" y1="57278" x2="4741" y2="57278"/>
                        <a14:backgroundMark x1="4741" y1="57278" x2="4741" y2="57278"/>
                        <a14:backgroundMark x1="4741" y1="57595" x2="4741" y2="57595"/>
                        <a14:backgroundMark x1="4310" y1="58228" x2="4310" y2="58228"/>
                        <a14:backgroundMark x1="4310" y1="58228" x2="4310" y2="58228"/>
                        <a14:backgroundMark x1="4741" y1="57595" x2="4741" y2="57595"/>
                        <a14:backgroundMark x1="4741" y1="57278" x2="4741" y2="57278"/>
                        <a14:backgroundMark x1="5603" y1="57278" x2="5603" y2="57278"/>
                        <a14:backgroundMark x1="5603" y1="56962" x2="5603" y2="56962"/>
                        <a14:backgroundMark x1="5172" y1="56962" x2="5172" y2="56962"/>
                        <a14:backgroundMark x1="5603" y1="57278" x2="5603" y2="57278"/>
                        <a14:backgroundMark x1="6034" y1="56962" x2="6034" y2="56962"/>
                        <a14:backgroundMark x1="50000" y1="98101" x2="50000" y2="981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9040" y="2095513"/>
            <a:ext cx="14732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over/>
      </p:transition>
    </mc:Choice>
    <mc:Fallback xmlns="">
      <p:transition spd="slow" advClick="0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A5B7E7-BDAD-6506-B001-0C7C224A42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AFCE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ED33875-537E-9653-4D38-F8F68259BE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5027" t="984" r="1135"/>
          <a:stretch/>
        </p:blipFill>
        <p:spPr>
          <a:xfrm>
            <a:off x="0" y="1960570"/>
            <a:ext cx="12192000" cy="4821230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BFBBD8D-9C81-8737-B6A0-2E3BB1FA5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831" y="5354412"/>
            <a:ext cx="990600" cy="119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30DC72B-AC6D-5874-9967-BD437D36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0" y="4163632"/>
            <a:ext cx="990600" cy="11907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84B406-74C9-08D5-239B-5C1F80D2D96F}"/>
              </a:ext>
            </a:extLst>
          </p:cNvPr>
          <p:cNvSpPr txBox="1"/>
          <p:nvPr/>
        </p:nvSpPr>
        <p:spPr>
          <a:xfrm>
            <a:off x="179439" y="1483516"/>
            <a:ext cx="75487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For more information, ideas, and resources, go to:</a:t>
            </a:r>
          </a:p>
          <a:p>
            <a:r>
              <a:rPr lang="en-US" sz="2800" dirty="0">
                <a:hlinkClick r:id="rId4"/>
              </a:rPr>
              <a:t>https://www.gizmo4mentalhealth.org/adults/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59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over/>
      </p:transition>
    </mc:Choice>
    <mc:Fallback xmlns="">
      <p:transition spd="slow" advClick="0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22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Meile</dc:creator>
  <cp:lastModifiedBy>Baker,Jeanette</cp:lastModifiedBy>
  <cp:revision>8</cp:revision>
  <dcterms:created xsi:type="dcterms:W3CDTF">2023-01-17T01:11:16Z</dcterms:created>
  <dcterms:modified xsi:type="dcterms:W3CDTF">2023-03-31T19:33:46Z</dcterms:modified>
</cp:coreProperties>
</file>