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 varScale="1">
        <p:scale>
          <a:sx n="75" d="100"/>
          <a:sy n="75" d="100"/>
        </p:scale>
        <p:origin x="1176" y="43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526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309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45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096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16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269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444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897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179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566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800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4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DE1319-ADBD-4299-9346-5DB0A788ED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0058400" cy="777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39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87A4E0-9A1A-4D7B-BE5F-3B192CDE52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335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253142-2A3B-4FD7-8266-F13B33A1EB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224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40C6C1-1271-4536-8CB9-12D12200B0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14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6676D2-FF88-499D-B1F2-DECD86996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848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5370B-8CD3-4637-8A4E-C17A382D4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49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21B4C-722E-4A28-9908-790B2D89CA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950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2C95AD-71AE-4432-B893-FAC9C09A64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906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0B1076-AD9F-47C3-9371-0D3D16876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15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B9BF7-0521-47EF-A8E4-D3413C2B2F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32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B1DD30-8BD2-4180-8ED9-A5EF8437F4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425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EB04C7-6DD5-444C-A24E-C7490489BF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880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F43A5D-0D12-4586-ADFA-B900B7379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919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813C72-B2D9-48FA-A662-72AD15E2D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81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F72E01-EF31-4605-A2C2-FF8811FDE3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28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CCDC2D-FAD9-4FD8-A629-B557EDC1DA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879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D1163F-B076-477F-9C7D-D5C6524F2C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852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28B3-F0E7-40E2-88AF-FD3763C582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09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D326F2-5C80-4EE4-AE77-51EEE214FB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505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1303A-24C1-47A7-A09E-4EEA91668B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44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4E9B58-687F-4C95-906A-C3E2C3A463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26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79ED53-C8C9-4D4E-9D16-2BDC8B708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23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34BD11-5950-4B25-A8D9-E002B811FF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46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06166E-73AD-4D96-9C10-B400E5A92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79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3AA13B-6058-43A2-9C4D-C9E46CBDD8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613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FEC789-6F0C-4D0B-9ADB-77C2532D9B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2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A3A116-CDF2-4A52-8B86-C1BC1D6734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115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2208FD-84D0-4503-8A78-171FAC7633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706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C242C-E511-44F8-A683-5F237ECDF2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11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7F3A75-BD5A-4DDF-8DE8-4A56F28997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060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8D5DA-7289-4031-9DD4-81F5D42094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664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D0280-C59F-4207-A675-61FE5C7862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983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ED2D6E-F451-4E61-8514-BECC9E86B5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866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A86A4-98AE-48EF-89E3-870715EC51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836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C5C5AF-4501-412D-8BFE-42BB18F0AD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86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61333-09AE-4530-AD93-8AC7CCAE65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553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705CF1-C981-4320-A885-67EE8B31A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95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8D4E13-38CB-43B9-A8A8-B2CB70965E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86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E58598-0505-4375-A169-186536F8E5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781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2A998-A04A-4476-8C19-304E0A4F2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165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</TotalTime>
  <Words>0</Words>
  <Application>Microsoft Office PowerPoint</Application>
  <PresentationFormat>Custom</PresentationFormat>
  <Paragraphs>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Melanie Meile</dc:creator>
  <cp:lastModifiedBy>Baker,Jeanette</cp:lastModifiedBy>
  <cp:revision>9</cp:revision>
  <dcterms:created xsi:type="dcterms:W3CDTF">2017-09-08T17:45:24Z</dcterms:created>
  <dcterms:modified xsi:type="dcterms:W3CDTF">2021-02-05T13:18:44Z</dcterms:modified>
</cp:coreProperties>
</file>